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</p:sldIdLst>
  <p:sldSz cx="12192000" cy="6858000"/>
  <p:notesSz cx="6858000" cy="99456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1061" y="283"/>
      </p:cViewPr>
      <p:guideLst>
        <p:guide orient="horz" pos="2160"/>
        <p:guide pos="15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an Hochleitner-Specht" userId="39b50b21af8c1817" providerId="LiveId" clId="{AB74ECAF-50E2-47A7-B504-2EA158B3B66C}"/>
    <pc:docChg chg="custSel modSld">
      <pc:chgData name="Kristian Hochleitner-Specht" userId="39b50b21af8c1817" providerId="LiveId" clId="{AB74ECAF-50E2-47A7-B504-2EA158B3B66C}" dt="2026-02-09T10:58:45.131" v="208" actId="20577"/>
      <pc:docMkLst>
        <pc:docMk/>
      </pc:docMkLst>
      <pc:sldChg chg="modSp mod">
        <pc:chgData name="Kristian Hochleitner-Specht" userId="39b50b21af8c1817" providerId="LiveId" clId="{AB74ECAF-50E2-47A7-B504-2EA158B3B66C}" dt="2026-02-09T10:58:45.131" v="208" actId="20577"/>
        <pc:sldMkLst>
          <pc:docMk/>
          <pc:sldMk cId="3901263638" sldId="256"/>
        </pc:sldMkLst>
        <pc:spChg chg="mod">
          <ac:chgData name="Kristian Hochleitner-Specht" userId="39b50b21af8c1817" providerId="LiveId" clId="{AB74ECAF-50E2-47A7-B504-2EA158B3B66C}" dt="2026-02-09T10:58:45.131" v="208" actId="20577"/>
          <ac:spMkLst>
            <pc:docMk/>
            <pc:sldMk cId="3901263638" sldId="256"/>
            <ac:spMk id="3" creationId="{57FA56D1-19A6-4372-9239-A5DD064F14EC}"/>
          </ac:spMkLst>
        </pc:spChg>
        <pc:spChg chg="mod">
          <ac:chgData name="Kristian Hochleitner-Specht" userId="39b50b21af8c1817" providerId="LiveId" clId="{AB74ECAF-50E2-47A7-B504-2EA158B3B66C}" dt="2026-02-09T10:00:17.212" v="85" actId="313"/>
          <ac:spMkLst>
            <pc:docMk/>
            <pc:sldMk cId="3901263638" sldId="256"/>
            <ac:spMk id="32" creationId="{CF892B8A-5C4C-42EA-B80E-56602F241279}"/>
          </ac:spMkLst>
        </pc:spChg>
        <pc:spChg chg="mod">
          <ac:chgData name="Kristian Hochleitner-Specht" userId="39b50b21af8c1817" providerId="LiveId" clId="{AB74ECAF-50E2-47A7-B504-2EA158B3B66C}" dt="2026-02-09T10:03:54.775" v="176" actId="1036"/>
          <ac:spMkLst>
            <pc:docMk/>
            <pc:sldMk cId="3901263638" sldId="256"/>
            <ac:spMk id="34" creationId="{4C42FA10-31BC-4DF1-BD37-A3AE37ADA16B}"/>
          </ac:spMkLst>
        </pc:spChg>
        <pc:picChg chg="mod">
          <ac:chgData name="Kristian Hochleitner-Specht" userId="39b50b21af8c1817" providerId="LiveId" clId="{AB74ECAF-50E2-47A7-B504-2EA158B3B66C}" dt="2026-02-09T10:04:00.096" v="186" actId="1036"/>
          <ac:picMkLst>
            <pc:docMk/>
            <pc:sldMk cId="3901263638" sldId="256"/>
            <ac:picMk id="7" creationId="{A66B1C1A-1DF2-4938-B671-8A0F7085F5B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829800" cy="2387600"/>
          </a:xfrm>
        </p:spPr>
        <p:txBody>
          <a:bodyPr anchor="b">
            <a:normAutofit/>
          </a:bodyPr>
          <a:lstStyle>
            <a:lvl1pPr algn="l"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8298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9549D6DC-E1CB-4874-BF52-C3407230D20E}" type="datetime1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1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1D81-C4B9-4A87-89A7-22E29E6C9200}" type="datetime1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5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31520"/>
            <a:ext cx="2628900" cy="53780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31520"/>
            <a:ext cx="7734300" cy="53780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7718-69F7-427E-95A3-C1246AF46913}" type="datetime1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3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3E51-B7F7-4C24-B8E3-5471755DC0E0}" type="datetime1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3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A59F-D956-4598-A3C1-AE72A5387751}" type="datetime1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09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BD69-7BD3-4731-8064-242619E92CBE}" type="datetime1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1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49131"/>
            <a:ext cx="5157787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10625"/>
            <a:ext cx="5157787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49131"/>
            <a:ext cx="5183188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10625"/>
            <a:ext cx="5183188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7D9-239F-488B-9358-023C46BC7084}" type="datetime1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12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1C24-7140-4FDE-92F3-654C6E2D3C1C}" type="datetime1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1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ACF-ECB9-4B5F-A429-08B8AC75E8EF}" type="datetime1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2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6326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31521"/>
            <a:ext cx="6172200" cy="512953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429B-EE2A-486A-BDB9-0C848B4FAFDD}" type="datetime1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6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1564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7257"/>
            <a:ext cx="6172200" cy="51737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FE4A-CB8D-40AB-BFFC-AAF37EA071CB}" type="datetime1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3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</a:extLst>
            </p:cNvPr>
            <p:cNvCxnSpPr>
              <a:cxnSpLocks/>
            </p:cNvCxnSpPr>
            <p:nvPr/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</a:extLst>
            </p:cNvPr>
            <p:cNvCxnSpPr>
              <a:cxnSpLocks/>
            </p:cNvCxnSpPr>
            <p:nvPr/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</a:extLst>
            </p:cNvPr>
            <p:cNvSpPr/>
            <p:nvPr/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</a:extLst>
            </p:cNvPr>
            <p:cNvSpPr/>
            <p:nvPr/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9408"/>
            <a:ext cx="10515600" cy="3821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0517C94-3B1E-4991-BED3-41F8B0158A00}" type="datetime1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73BAE12-D270-459D-897B-6833652BB16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02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2" r:id="rId6"/>
    <p:sldLayoutId id="2147483698" r:id="rId7"/>
    <p:sldLayoutId id="2147483699" r:id="rId8"/>
    <p:sldLayoutId id="2147483700" r:id="rId9"/>
    <p:sldLayoutId id="2147483701" r:id="rId10"/>
    <p:sldLayoutId id="214748370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3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59AD101-BC08-433A-AD99-409B66C2D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E788242-4E16-4277-AC99-8601B722B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AF0C287-4CD9-41D0-8876-633397016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041" y="68087"/>
            <a:ext cx="3842317" cy="128136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200" dirty="0"/>
              <a:t>Yoga </a:t>
            </a:r>
            <a:br>
              <a:rPr lang="en-US" sz="3200" dirty="0"/>
            </a:br>
            <a:r>
              <a:rPr lang="en-US" sz="3200" dirty="0"/>
              <a:t>in </a:t>
            </a:r>
            <a:r>
              <a:rPr lang="en-US" sz="3200" dirty="0" err="1"/>
              <a:t>Altmünster</a:t>
            </a:r>
            <a:br>
              <a:rPr lang="en-US" sz="3200" dirty="0"/>
            </a:br>
            <a:r>
              <a:rPr lang="en-US" sz="3200" dirty="0"/>
              <a:t>am </a:t>
            </a:r>
            <a:r>
              <a:rPr lang="en-US" sz="3200" dirty="0" err="1"/>
              <a:t>Traunsee</a:t>
            </a:r>
            <a:endParaRPr lang="en-US" sz="32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7FA56D1-19A6-4372-9239-A5DD064F1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3012" y="1271603"/>
            <a:ext cx="5029102" cy="338804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800" b="1" u="sng" dirty="0" err="1">
                <a:latin typeface="+mj-lt"/>
              </a:rPr>
              <a:t>Jeden</a:t>
            </a:r>
            <a:r>
              <a:rPr lang="en-US" sz="1800" b="1" u="sng" dirty="0">
                <a:latin typeface="+mj-lt"/>
              </a:rPr>
              <a:t> </a:t>
            </a:r>
            <a:r>
              <a:rPr lang="en-US" sz="1800" b="1" u="sng" dirty="0" err="1">
                <a:latin typeface="+mj-lt"/>
              </a:rPr>
              <a:t>Mittwoch</a:t>
            </a:r>
            <a:endParaRPr lang="en-US" sz="1800" b="1" u="sng" dirty="0">
              <a:latin typeface="+mj-lt"/>
            </a:endParaRPr>
          </a:p>
          <a:p>
            <a:pPr algn="ctr"/>
            <a:endParaRPr lang="en-US" sz="1800" b="1" u="sng" dirty="0">
              <a:latin typeface="+mj-lt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+mj-lt"/>
              </a:rPr>
              <a:t>Morgen Yoga 	08:30 – ca 09:15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+mj-lt"/>
              </a:rPr>
              <a:t>Yoga für ALLE	17:30 – ca 19:00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+mj-lt"/>
              </a:rPr>
              <a:t>(alle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Angebote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nur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mit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Anmeldung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D40659F-0901-40EA-A355-DC0ACCF0A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71535" y="-6437"/>
            <a:ext cx="6400800" cy="6864437"/>
            <a:chOff x="5171535" y="-6437"/>
            <a:chExt cx="6400800" cy="686443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1C0599D-285C-4401-BD85-EF2C987A5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8344207" y="5761025"/>
              <a:ext cx="0" cy="51462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B771B76-7AFB-4CC9-A810-248B717E6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8344207" y="575914"/>
              <a:ext cx="0" cy="457515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5673CE7-EF34-4121-BC14-3A52AF2C4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866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43A66C-B602-4C43-BAA6-F44B91987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7942C19-49EA-4D9A-8D90-7A6FE9061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580248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6F1087F-4DBB-4EA5-BAA4-0CE13B4C9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6275645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BC54F03-8638-46F4-83C4-8ED44BC78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586979" y="1024758"/>
              <a:ext cx="5514457" cy="4736267"/>
            </a:xfrm>
            <a:custGeom>
              <a:avLst/>
              <a:gdLst>
                <a:gd name="connsiteX0" fmla="*/ 1700213 w 3400426"/>
                <a:gd name="connsiteY0" fmla="*/ 2920565 h 2920565"/>
                <a:gd name="connsiteX1" fmla="*/ 0 w 3400426"/>
                <a:gd name="connsiteY1" fmla="*/ 1220352 h 2920565"/>
                <a:gd name="connsiteX2" fmla="*/ 0 w 3400426"/>
                <a:gd name="connsiteY2" fmla="*/ 615515 h 2920565"/>
                <a:gd name="connsiteX3" fmla="*/ 0 w 3400426"/>
                <a:gd name="connsiteY3" fmla="*/ 0 h 2920565"/>
                <a:gd name="connsiteX4" fmla="*/ 3400426 w 3400426"/>
                <a:gd name="connsiteY4" fmla="*/ 0 h 2920565"/>
                <a:gd name="connsiteX5" fmla="*/ 3400426 w 3400426"/>
                <a:gd name="connsiteY5" fmla="*/ 1220352 h 2920565"/>
                <a:gd name="connsiteX6" fmla="*/ 1700213 w 3400426"/>
                <a:gd name="connsiteY6" fmla="*/ 2920565 h 292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00426" h="2920565">
                  <a:moveTo>
                    <a:pt x="1700213" y="2920565"/>
                  </a:moveTo>
                  <a:cubicBezTo>
                    <a:pt x="761211" y="2920565"/>
                    <a:pt x="0" y="2159354"/>
                    <a:pt x="0" y="1220352"/>
                  </a:cubicBezTo>
                  <a:lnTo>
                    <a:pt x="0" y="615515"/>
                  </a:lnTo>
                  <a:lnTo>
                    <a:pt x="0" y="0"/>
                  </a:lnTo>
                  <a:lnTo>
                    <a:pt x="3400426" y="0"/>
                  </a:lnTo>
                  <a:lnTo>
                    <a:pt x="3400426" y="1220352"/>
                  </a:lnTo>
                  <a:cubicBezTo>
                    <a:pt x="3400426" y="2159354"/>
                    <a:pt x="2639215" y="2920565"/>
                    <a:pt x="1700213" y="2920565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8E3A55EC-1222-40AF-91AF-A9D903057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29977" y="1065685"/>
            <a:ext cx="4677060" cy="4736266"/>
          </a:xfrm>
          <a:prstGeom prst="rect">
            <a:avLst/>
          </a:prstGeom>
          <a:effectLst>
            <a:softEdge rad="927100"/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A2EBCE9-5D4D-4A7B-90F1-BDCFCE665A67}"/>
              </a:ext>
            </a:extLst>
          </p:cNvPr>
          <p:cNvSpPr txBox="1"/>
          <p:nvPr/>
        </p:nvSpPr>
        <p:spPr>
          <a:xfrm>
            <a:off x="1067322" y="6634970"/>
            <a:ext cx="2758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Schlossholzweg 14, 4813 Altmünster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CF892B8A-5C4C-42EA-B80E-56602F241279}"/>
              </a:ext>
            </a:extLst>
          </p:cNvPr>
          <p:cNvSpPr txBox="1"/>
          <p:nvPr/>
        </p:nvSpPr>
        <p:spPr>
          <a:xfrm>
            <a:off x="796810" y="6426780"/>
            <a:ext cx="3195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In den Räumlichkeiten des Vereins „</a:t>
            </a:r>
            <a:r>
              <a:rPr lang="de-DE" sz="1200" dirty="0" err="1"/>
              <a:t>TürAuf</a:t>
            </a:r>
            <a:r>
              <a:rPr lang="de-DE" sz="1200" dirty="0"/>
              <a:t>“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C1F8764-695F-4E59-AE12-C46388E35F54}"/>
              </a:ext>
            </a:extLst>
          </p:cNvPr>
          <p:cNvSpPr txBox="1"/>
          <p:nvPr/>
        </p:nvSpPr>
        <p:spPr>
          <a:xfrm>
            <a:off x="875482" y="1611981"/>
            <a:ext cx="30738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mit Kristian Hochleitner-Specht</a:t>
            </a:r>
          </a:p>
          <a:p>
            <a:pPr algn="ctr"/>
            <a:r>
              <a:rPr lang="de-DE" sz="1400" dirty="0"/>
              <a:t>(zertifizierter Yoga-Lehrer)</a:t>
            </a:r>
          </a:p>
        </p:txBody>
      </p:sp>
      <p:sp>
        <p:nvSpPr>
          <p:cNvPr id="34" name="Titel 1">
            <a:extLst>
              <a:ext uri="{FF2B5EF4-FFF2-40B4-BE49-F238E27FC236}">
                <a16:creationId xmlns:a16="http://schemas.microsoft.com/office/drawing/2014/main" id="{4C42FA10-31BC-4DF1-BD37-A3AE37ADA16B}"/>
              </a:ext>
            </a:extLst>
          </p:cNvPr>
          <p:cNvSpPr txBox="1">
            <a:spLocks/>
          </p:cNvSpPr>
          <p:nvPr/>
        </p:nvSpPr>
        <p:spPr>
          <a:xfrm>
            <a:off x="-127336" y="5438481"/>
            <a:ext cx="5114403" cy="1314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200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Mehr</a:t>
            </a:r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Information &amp; </a:t>
            </a:r>
            <a:r>
              <a:rPr lang="en-US" sz="1400" b="1" dirty="0" err="1">
                <a:solidFill>
                  <a:schemeClr val="tx1"/>
                </a:solidFill>
              </a:rPr>
              <a:t>Anmeldung</a:t>
            </a:r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0660 7859646</a:t>
            </a:r>
            <a:endParaRPr lang="en-US" sz="1400" dirty="0">
              <a:solidFill>
                <a:srgbClr val="0070C0"/>
              </a:solidFill>
            </a:endParaRPr>
          </a:p>
          <a:p>
            <a:pPr algn="ctr"/>
            <a:r>
              <a:rPr lang="en-US" sz="1400" dirty="0">
                <a:solidFill>
                  <a:srgbClr val="0070C0"/>
                </a:solidFill>
              </a:rPr>
              <a:t>www.türauf.at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Grafik 6" descr="Ein Bild, das draußen, Gras, Boden, Person enthält.&#10;&#10;Automatisch generierte Beschreibung">
            <a:extLst>
              <a:ext uri="{FF2B5EF4-FFF2-40B4-BE49-F238E27FC236}">
                <a16:creationId xmlns:a16="http://schemas.microsoft.com/office/drawing/2014/main" id="{A66B1C1A-1DF2-4938-B671-8A0F7085F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189" y="3692595"/>
            <a:ext cx="1066310" cy="1945742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00DE71F4-1802-456F-BD11-053FEDCFC65C}"/>
              </a:ext>
            </a:extLst>
          </p:cNvPr>
          <p:cNvSpPr txBox="1"/>
          <p:nvPr/>
        </p:nvSpPr>
        <p:spPr>
          <a:xfrm>
            <a:off x="6760718" y="66422"/>
            <a:ext cx="3200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2400" i="0" dirty="0">
                <a:solidFill>
                  <a:srgbClr val="313131"/>
                </a:solidFill>
                <a:effectLst/>
                <a:latin typeface="PT Sans" panose="020B0604020202020204" pitchFamily="34" charset="0"/>
              </a:rPr>
              <a:t>योगश्चित्तवृत्तिनिरोधः</a:t>
            </a:r>
            <a:endParaRPr lang="de-DE" sz="2400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FB3D7D62-9CBF-4447-8FAC-D255090E74EB}"/>
              </a:ext>
            </a:extLst>
          </p:cNvPr>
          <p:cNvSpPr txBox="1"/>
          <p:nvPr/>
        </p:nvSpPr>
        <p:spPr>
          <a:xfrm>
            <a:off x="6978642" y="6426779"/>
            <a:ext cx="2811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i="0" dirty="0" err="1">
                <a:solidFill>
                  <a:srgbClr val="313131"/>
                </a:solidFill>
                <a:effectLst/>
                <a:latin typeface="PT Sans" panose="020B0503020203020204" pitchFamily="34" charset="0"/>
              </a:rPr>
              <a:t>yogaś-citta-vṛtti-nirodhaḥ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1263638"/>
      </p:ext>
    </p:extLst>
  </p:cSld>
  <p:clrMapOvr>
    <a:masterClrMapping/>
  </p:clrMapOvr>
</p:sld>
</file>

<file path=ppt/theme/theme1.xml><?xml version="1.0" encoding="utf-8"?>
<a:theme xmlns:a="http://schemas.openxmlformats.org/drawingml/2006/main" name="ArchVTI">
  <a:themeElements>
    <a:clrScheme name="Custom 42">
      <a:dk1>
        <a:sysClr val="windowText" lastClr="000000"/>
      </a:dk1>
      <a:lt1>
        <a:sysClr val="window" lastClr="FFFFFF"/>
      </a:lt1>
      <a:dk2>
        <a:srgbClr val="642626"/>
      </a:dk2>
      <a:lt2>
        <a:srgbClr val="F3F0E9"/>
      </a:lt2>
      <a:accent1>
        <a:srgbClr val="556D6F"/>
      </a:accent1>
      <a:accent2>
        <a:srgbClr val="C05050"/>
      </a:accent2>
      <a:accent3>
        <a:srgbClr val="BF873A"/>
      </a:accent3>
      <a:accent4>
        <a:srgbClr val="D8897E"/>
      </a:accent4>
      <a:accent5>
        <a:srgbClr val="A4976B"/>
      </a:accent5>
      <a:accent6>
        <a:srgbClr val="D49D8C"/>
      </a:accent6>
      <a:hlink>
        <a:srgbClr val="D13D6E"/>
      </a:hlink>
      <a:folHlink>
        <a:srgbClr val="6C9D92"/>
      </a:folHlink>
    </a:clrScheme>
    <a:fontScheme name="Custom 16">
      <a:majorFont>
        <a:latin typeface="Footlight MT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VTI" id="{23FE938F-4DF0-4C94-8546-C2AC6D26660D}" vid="{62E62DA1-385F-4EE3-8841-58A87FAE20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Breitbild</PresentationFormat>
  <Paragraphs>16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Avenir Next LT Pro</vt:lpstr>
      <vt:lpstr>Footlight MT Light</vt:lpstr>
      <vt:lpstr>PT Sans</vt:lpstr>
      <vt:lpstr>ArchVTI</vt:lpstr>
      <vt:lpstr>Yoga  in Altmünster am Traunsee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Yoga  in Altmünster am Traunsee</dc:title>
  <dc:creator>Kristian Hochleitner-Specht</dc:creator>
  <cp:lastModifiedBy>Kristian Hochleitner-Specht</cp:lastModifiedBy>
  <cp:revision>1</cp:revision>
  <cp:lastPrinted>2022-03-17T17:34:43Z</cp:lastPrinted>
  <dcterms:created xsi:type="dcterms:W3CDTF">2022-03-09T21:42:42Z</dcterms:created>
  <dcterms:modified xsi:type="dcterms:W3CDTF">2026-02-09T10:58:54Z</dcterms:modified>
</cp:coreProperties>
</file>